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50702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88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830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01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90060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941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918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06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184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9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32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0DE88D3-499A-43AA-9066-34D3542F68EC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7AAAE09-A9FF-4145-885D-875F5BD222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86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40886" y="1880315"/>
            <a:ext cx="8361229" cy="2650308"/>
          </a:xfrm>
        </p:spPr>
        <p:txBody>
          <a:bodyPr/>
          <a:lstStyle/>
          <a:p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 z siedmiu kontynentów</a:t>
            </a:r>
            <a:endParaRPr lang="pl-PL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263685" y="5321441"/>
            <a:ext cx="3709115" cy="448296"/>
          </a:xfrm>
        </p:spPr>
        <p:txBody>
          <a:bodyPr>
            <a:normAutofit fontScale="92500"/>
          </a:bodyPr>
          <a:lstStyle/>
          <a:p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Opracowała: mgr Agnieszka Springer</a:t>
            </a: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6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09650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Australijskie zwierzęta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187086"/>
            <a:ext cx="561975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KANGUR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zwierzęciem spokojnym i zarazem bardzo ostrożnym. Zaniepokojony rzuca się do ucieczki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osiągając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biegu prędkość nawet 70 km/h.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Kangur uciekając przed drapieżnikiem (pies dingo) może skoczyć na odległość 12 m.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poszukiwaniu pożywienia lub wody zwierzę to może przemierzać odległości do 300 km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2286000"/>
            <a:ext cx="5078408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9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286000"/>
            <a:ext cx="4533900" cy="2414789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KOALA AUSTRALIJSKI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Koala prowadzi życie nadrzewne. Jest to zwierzę o aktywności nocnej, przesypiające nawet 18 godzin na dobę wciśnięte w rozwidlenie gałęzi. Gatunek ten odżywia się wyłącznie liśćmi eukaliptusa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1181114"/>
            <a:ext cx="5037749" cy="46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38200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Azjatyckie zwierzęta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535181"/>
            <a:ext cx="5400586" cy="28913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PANDA WIELKA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Nazywany też jako niedźwiedź bambusowy. Panda wielka zamieszkuje zimne, wilgotne wysokogórskie lasy bambusowe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Podobizna pandy wielkiej została wybrana na symbol Światowego Funduszu Ochrony Dzikich Zwierząt (WWF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186" y="2286000"/>
            <a:ext cx="5419814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54" y="2328077"/>
            <a:ext cx="5124450" cy="2317661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RYŚ EUROAZJATYCKI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Ryś euroazjatycki zamieszkuje duże, stare lasy nizinne i górskie. Porusza się szybko i cicho, dobrze wspina się po drzewach i świetnie skacze. Ryś euroazjatycki żyje 15 -20 lat.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704" y="1790700"/>
            <a:ext cx="6036114" cy="33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7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62696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Europejskie zwierzęta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080087"/>
            <a:ext cx="5562600" cy="3581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ZAJĄC SZARAK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długość od 35 do 75 cm, wysokość ok. 30 cm. Waży 3-6 kg. Występuje głównie na otwartych terenach upraw rolniczych i łąk, w zagajnikach śródpolnych. Zające są w stu procentach roślinożerne.</a:t>
            </a: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Zając szarak może uciekać z prędkością 80 km na godzinę i jednym skokiem pokonać odległość 2,5 m. Potrafi w czasie biegu wykonywać nagłe zwroty nie zmniejszając szybkości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874174"/>
            <a:ext cx="4633362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1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1820" y="1775138"/>
            <a:ext cx="5524500" cy="325620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DZIK EUROZAJATYCKI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Duży ssak o krępej budowie. Przeciętnie osiąga 1,1–1,5 m, a największe osobniki do 2 m długości ciała bez ogona. Dzik jest mieszkańcem lasów liściastych i mieszanych o wilgotnym podłożu. Dzik jest typowym wszystkożercą.</a:t>
            </a: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Samica dzika nazywana jest lochą, samiec odyńcem, a młode warchlakiem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20" y="1418822"/>
            <a:ext cx="5761219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</a:t>
            </a:r>
            <a:r>
              <a:rPr lang="pl-PL" sz="11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7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781050"/>
            <a:ext cx="9601200" cy="1485900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Afrykańskie zwierzęta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31643" y="2266950"/>
            <a:ext cx="4572000" cy="4076700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ŻYRAFA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Żyrafy są bardzo wysokie, sięgają do ok. 6m., ważą ok. 1500kg. Doskonale biega - osiąga szybkość do 50 km/h, lecz nie potrafi pływać. Ze względu na zagrożenie ze strony drapieżników śpi nie więcej niż 7 minut dziennie.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685" y="1632517"/>
            <a:ext cx="3709115" cy="49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16756"/>
            <a:ext cx="4686300" cy="287735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SŁOŃ AFRYKAŃSKI</a:t>
            </a:r>
          </a:p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Słoń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afrykański jako roślinożerca łamie gałęzie, zrywa krzewy i kępy traw, zjada soczyste, młode pędy, czasami wygrzebuje też korzenie. W ciągu dnia słoń zjada od 200 do 400 kg pokarmu. Słoń waży 7,5-8 ton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295400"/>
            <a:ext cx="585266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3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 Ameryki Południowej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0338" y="1883507"/>
            <a:ext cx="4074174" cy="312178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ŻÓŁW OLBRZYMI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Żółw olbrzymi zamieszkuje wyspy oceaniczne. Żółw olbrzymi w głównej mierze jest roślinożerny. Żywi się trawami, liśćmi, łodygami.</a:t>
            </a: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Żółw olbrzymi należy do największych żółwi na świecie.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249" y="1600200"/>
            <a:ext cx="5529551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195723"/>
            <a:ext cx="4914900" cy="3933154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MRÓWKOJAD WIELKI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Pożywienie tego mrówkojada stanowią mrówki i termity. Potężne i ostre pazury przednich kończyn pomagają mu rozgrzebywać mrowiska i rozrywać ściany termitier.</a:t>
            </a: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Język mrówkojada wielkiego może się wysuwać z prędkością 150 razy na minutę. Dziennie mrówkojad ten może zjeść do 35 000 termitów lub mrówek.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86940"/>
            <a:ext cx="5840474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3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23900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 Ameryki Północnej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553163"/>
            <a:ext cx="4362450" cy="2170090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PUMA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Puma jest zwierzęciem bardzo zwinnym i szybkim - potrafi skoczyć bez rozpędu na wysokość lub odległość 6 m oraz na krótkich dystansach osiągnąć prędkość 80 km/h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1803042"/>
            <a:ext cx="5502144" cy="36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50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494823"/>
            <a:ext cx="4638520" cy="2105696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BIELIK AMERYKAŃSKI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Bielik amerykański buduje największe gniazda ze wszystkich ptaków na świecie. Największe z poznanych ważyło niecałe 3 tony, a średnica wynosiła prawie 3 metry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20" y="1227942"/>
            <a:ext cx="6181880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 Antarktydy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288777"/>
            <a:ext cx="4964948" cy="2929944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HUMBAK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Humbak jest wielorybem bardzo aktywnym i energicznym. Często wyskakuje gwałtownie nad wodę na znaczną wysokość, po czym spada do niej z głośnym pluskiem.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Ciało humbaka może osiągać długość 17 m i wagę 65 ton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548" y="2171700"/>
            <a:ext cx="561490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0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21605" y="1636444"/>
            <a:ext cx="502920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PINGWIN CESARSKI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Pingwin cesarski większość życia spędza w zimnych, otwartych wodach oceanów polując. Ptaki te osiągają wysokość do 130 cm i ważą do 45 kg.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wiesz, że…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Pingwin cesarski jest największym gatunkiem pingwina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805" y="414818"/>
            <a:ext cx="3748189" cy="60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7132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85</TotalTime>
  <Words>645</Words>
  <Application>Microsoft Office PowerPoint</Application>
  <PresentationFormat>Panoramiczny</PresentationFormat>
  <Paragraphs>55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Franklin Gothic Book</vt:lpstr>
      <vt:lpstr>Times New Roman</vt:lpstr>
      <vt:lpstr>Wingdings</vt:lpstr>
      <vt:lpstr>Crop</vt:lpstr>
      <vt:lpstr>Zwierzęta z siedmiu kontynentów</vt:lpstr>
      <vt:lpstr>Afrykańskie zwierzęta</vt:lpstr>
      <vt:lpstr>Prezentacja programu PowerPoint</vt:lpstr>
      <vt:lpstr>Zwierzęta Ameryki Południowej</vt:lpstr>
      <vt:lpstr>Prezentacja programu PowerPoint</vt:lpstr>
      <vt:lpstr>Zwierzęta Ameryki Północnej</vt:lpstr>
      <vt:lpstr>Prezentacja programu PowerPoint</vt:lpstr>
      <vt:lpstr>Zwierzęta Antarktydy</vt:lpstr>
      <vt:lpstr>Prezentacja programu PowerPoint</vt:lpstr>
      <vt:lpstr>Australijskie zwierzęta</vt:lpstr>
      <vt:lpstr>Prezentacja programu PowerPoint</vt:lpstr>
      <vt:lpstr>Azjatyckie zwierzęta</vt:lpstr>
      <vt:lpstr>Prezentacja programu PowerPoint</vt:lpstr>
      <vt:lpstr>Europejskie zwierzęta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Zwierzęta z siedmiu kontynentów</dc:title>
  <dc:creator>ag spr</dc:creator>
  <cp:lastModifiedBy>ag spr</cp:lastModifiedBy>
  <cp:revision>7</cp:revision>
  <dcterms:created xsi:type="dcterms:W3CDTF">2020-03-19T12:23:17Z</dcterms:created>
  <dcterms:modified xsi:type="dcterms:W3CDTF">2020-03-19T17:46:11Z</dcterms:modified>
</cp:coreProperties>
</file>