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Ro0xXWlPp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XNWk5HkjyY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mUOQV0tf9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FG7BVEevS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2yv16FzS3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/>
              <a:t>Poznajemy polskie </a:t>
            </a:r>
            <a:br>
              <a:rPr lang="pl-PL" sz="6000" b="1" dirty="0" smtClean="0"/>
            </a:br>
            <a:r>
              <a:rPr lang="pl-PL" sz="6000" b="1" dirty="0" smtClean="0"/>
              <a:t>tańce narodowe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51012" y="4349839"/>
            <a:ext cx="8689976" cy="1371599"/>
          </a:xfrm>
        </p:spPr>
        <p:txBody>
          <a:bodyPr>
            <a:normAutofit/>
          </a:bodyPr>
          <a:lstStyle/>
          <a:p>
            <a:pPr algn="r"/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Opracowała: mgr </a:t>
            </a:r>
            <a:r>
              <a:rPr lang="pl-PL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agnieszka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springer</a:t>
            </a:r>
            <a:endParaRPr lang="pl-P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67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mazur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cap="none" dirty="0" smtClean="0"/>
              <a:t>Mazur to polski taniec narodowy.</a:t>
            </a:r>
          </a:p>
          <a:p>
            <a:pPr marL="0" indent="0" algn="ctr">
              <a:buNone/>
            </a:pPr>
            <a:r>
              <a:rPr lang="pl-PL" sz="2400" cap="none" dirty="0" smtClean="0"/>
              <a:t>Kroki w przód, w tył, w obrocie i w bok.</a:t>
            </a:r>
          </a:p>
          <a:p>
            <a:pPr marL="0" indent="0" algn="ctr">
              <a:buNone/>
            </a:pPr>
            <a:r>
              <a:rPr lang="pl-PL" sz="2400" cap="none" dirty="0" smtClean="0"/>
              <a:t>W tempie na trzy tańczą nogi i ręce,</a:t>
            </a:r>
          </a:p>
          <a:p>
            <a:pPr marL="0" indent="0" algn="ctr">
              <a:buNone/>
            </a:pPr>
            <a:r>
              <a:rPr lang="pl-PL" sz="2400" cap="none" dirty="0" smtClean="0"/>
              <a:t>nawet gdy w sali jest wielki tłok.</a:t>
            </a:r>
            <a:endParaRPr lang="pl-PL" sz="2400" cap="none" dirty="0"/>
          </a:p>
        </p:txBody>
      </p:sp>
    </p:spTree>
    <p:extLst>
      <p:ext uri="{BB962C8B-B14F-4D97-AF65-F5344CB8AC3E}">
        <p14:creationId xmlns:p14="http://schemas.microsoft.com/office/powerpoint/2010/main" val="2340529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o0xXWlPps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2629" y="824248"/>
            <a:ext cx="9243653" cy="519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72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polonez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cap="none" dirty="0" smtClean="0"/>
              <a:t>Polonez jest tańcem dostojnym,</a:t>
            </a:r>
          </a:p>
          <a:p>
            <a:pPr marL="0" indent="0" algn="ctr">
              <a:buNone/>
            </a:pPr>
            <a:r>
              <a:rPr lang="pl-PL" sz="2400" cap="none" dirty="0" smtClean="0"/>
              <a:t>tańczymy go krokiem powolnym.</a:t>
            </a:r>
          </a:p>
          <a:p>
            <a:pPr marL="0" indent="0" algn="ctr">
              <a:buNone/>
            </a:pPr>
            <a:r>
              <a:rPr lang="pl-PL" sz="2400" cap="none" dirty="0" smtClean="0"/>
              <a:t>Takt poloneza jest na trzy,</a:t>
            </a:r>
          </a:p>
          <a:p>
            <a:pPr marL="0" indent="0" algn="ctr">
              <a:buNone/>
            </a:pPr>
            <a:r>
              <a:rPr lang="pl-PL" sz="2400" cap="none" dirty="0" smtClean="0"/>
              <a:t>zatańczmy więc razem ja i ty.</a:t>
            </a:r>
            <a:endParaRPr lang="pl-PL" sz="2400" cap="none" dirty="0"/>
          </a:p>
        </p:txBody>
      </p:sp>
    </p:spTree>
    <p:extLst>
      <p:ext uri="{BB962C8B-B14F-4D97-AF65-F5344CB8AC3E}">
        <p14:creationId xmlns:p14="http://schemas.microsoft.com/office/powerpoint/2010/main" val="7733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QXNWk5HkjyY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8858" y="740132"/>
            <a:ext cx="9079091" cy="510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9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313646"/>
            <a:ext cx="10363826" cy="4477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/>
              <a:t>Dziękuję za uwagę </a:t>
            </a:r>
            <a:r>
              <a:rPr lang="pl-PL" sz="4400" b="1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r>
              <a:rPr lang="pl-PL" sz="4400" b="1" dirty="0" smtClean="0">
                <a:sym typeface="Wingdings" panose="05000000000000000000" pitchFamily="2" charset="2"/>
              </a:rPr>
              <a:t>Pozdrawiam moje kochane smerfy</a:t>
            </a:r>
          </a:p>
          <a:p>
            <a:pPr marL="0" indent="0" algn="ctr">
              <a:buNone/>
            </a:pPr>
            <a:r>
              <a:rPr lang="pl-PL" sz="4400" b="1" dirty="0" smtClean="0">
                <a:sym typeface="Wingdings" panose="05000000000000000000" pitchFamily="2" charset="2"/>
              </a:rPr>
              <a:t>Pani </a:t>
            </a:r>
            <a:r>
              <a:rPr lang="pl-PL" sz="4400" b="1" dirty="0" err="1" smtClean="0">
                <a:sym typeface="Wingdings" panose="05000000000000000000" pitchFamily="2" charset="2"/>
              </a:rPr>
              <a:t>agnieszka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731523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krakowiak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487715" y="2431486"/>
            <a:ext cx="5216570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cap="none" dirty="0" smtClean="0">
                <a:cs typeface="Times New Roman" panose="02020603050405020304" pitchFamily="18" charset="0"/>
              </a:rPr>
              <a:t>Krakowiak to taniec szybki, wesoły</a:t>
            </a:r>
          </a:p>
          <a:p>
            <a:pPr marL="0" indent="0" algn="ctr">
              <a:buNone/>
            </a:pPr>
            <a:r>
              <a:rPr lang="pl-PL" sz="2400" cap="none" dirty="0" smtClean="0">
                <a:cs typeface="Times New Roman" panose="02020603050405020304" pitchFamily="18" charset="0"/>
              </a:rPr>
              <a:t>tańczą go pary i całe zespoły.</a:t>
            </a:r>
          </a:p>
          <a:p>
            <a:pPr marL="0" indent="0" algn="ctr">
              <a:buNone/>
            </a:pPr>
            <a:r>
              <a:rPr lang="pl-PL" sz="2400" cap="none" dirty="0" smtClean="0">
                <a:cs typeface="Times New Roman" panose="02020603050405020304" pitchFamily="18" charset="0"/>
              </a:rPr>
              <a:t>Głośne przytupy, cwał w lewo, w prawo.</a:t>
            </a:r>
          </a:p>
          <a:p>
            <a:pPr marL="0" indent="0" algn="ctr">
              <a:buNone/>
            </a:pPr>
            <a:r>
              <a:rPr lang="pl-PL" sz="2400" cap="none" dirty="0" smtClean="0">
                <a:cs typeface="Times New Roman" panose="02020603050405020304" pitchFamily="18" charset="0"/>
              </a:rPr>
              <a:t>Spróbuj zatańczyć albo bij brawo.</a:t>
            </a:r>
            <a:endParaRPr lang="pl-PL" sz="2400" cap="non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01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4" y="245029"/>
            <a:ext cx="10364451" cy="772401"/>
          </a:xfrm>
        </p:spPr>
        <p:txBody>
          <a:bodyPr>
            <a:normAutofit/>
          </a:bodyPr>
          <a:lstStyle/>
          <a:p>
            <a:r>
              <a:rPr lang="pl-PL" sz="4000" b="1" cap="none" dirty="0" smtClean="0"/>
              <a:t>KRAKOWSKI STRÓJ MĘSKI I DAMSKI</a:t>
            </a:r>
            <a:endParaRPr lang="pl-PL" sz="4000" b="1" cap="none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72" y="1017430"/>
            <a:ext cx="4427382" cy="5004867"/>
          </a:xfrm>
        </p:spPr>
      </p:pic>
      <p:sp>
        <p:nvSpPr>
          <p:cNvPr id="5" name="pole tekstowe 4"/>
          <p:cNvSpPr txBox="1"/>
          <p:nvPr/>
        </p:nvSpPr>
        <p:spPr>
          <a:xfrm>
            <a:off x="4333739" y="6030160"/>
            <a:ext cx="3524519" cy="3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Źródło: https://polalech.pl/krakowski-opis.htm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873" y="1017430"/>
            <a:ext cx="43815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92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XmUOQV0tf9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5769" y="1236372"/>
            <a:ext cx="8285410" cy="466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34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4" y="693170"/>
            <a:ext cx="10364451" cy="1596177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kujawiak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829004" y="2289347"/>
            <a:ext cx="4533989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cap="none" dirty="0" smtClean="0"/>
              <a:t>Kujawiaka tańczymy łagodnie,</a:t>
            </a:r>
          </a:p>
          <a:p>
            <a:pPr marL="0" indent="0" algn="ctr">
              <a:buNone/>
            </a:pPr>
            <a:r>
              <a:rPr lang="pl-PL" sz="2400" cap="none" dirty="0" smtClean="0"/>
              <a:t>delikatnie na trzy się bujamy.</a:t>
            </a:r>
          </a:p>
          <a:p>
            <a:pPr marL="0" indent="0" algn="ctr">
              <a:buNone/>
            </a:pPr>
            <a:r>
              <a:rPr lang="pl-PL" sz="2400" cap="none" dirty="0" smtClean="0"/>
              <a:t>Przy muzyce nastrojowej</a:t>
            </a:r>
          </a:p>
          <a:p>
            <a:pPr marL="0" indent="0" algn="ctr">
              <a:buNone/>
            </a:pPr>
            <a:r>
              <a:rPr lang="pl-PL" sz="2400" cap="none" dirty="0" smtClean="0"/>
              <a:t>do rytmu się obracamy.</a:t>
            </a:r>
            <a:endParaRPr lang="pl-PL" sz="2400" cap="none" dirty="0"/>
          </a:p>
        </p:txBody>
      </p:sp>
    </p:spTree>
    <p:extLst>
      <p:ext uri="{BB962C8B-B14F-4D97-AF65-F5344CB8AC3E}">
        <p14:creationId xmlns:p14="http://schemas.microsoft.com/office/powerpoint/2010/main" val="4290286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1342"/>
          </a:xfrm>
        </p:spPr>
        <p:txBody>
          <a:bodyPr>
            <a:normAutofit/>
          </a:bodyPr>
          <a:lstStyle/>
          <a:p>
            <a:r>
              <a:rPr lang="pl-PL" sz="4000" b="1" cap="none" dirty="0" smtClean="0"/>
              <a:t>KUJAWSKI STRÓJ MĘSKI I DAMSKI</a:t>
            </a:r>
            <a:endParaRPr lang="pl-PL" sz="4000" b="1" cap="none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15" y="1224097"/>
            <a:ext cx="4381499" cy="4952999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1" y="1224097"/>
            <a:ext cx="4381500" cy="49530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3440" y="6177096"/>
            <a:ext cx="3517697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91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FG7BVEevSg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81817" y="746976"/>
            <a:ext cx="9501746" cy="534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21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oberek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cap="none" dirty="0" smtClean="0"/>
              <a:t>Oberek zwany jest też obertasem,</a:t>
            </a:r>
          </a:p>
          <a:p>
            <a:pPr marL="0" indent="0" algn="ctr">
              <a:buNone/>
            </a:pPr>
            <a:r>
              <a:rPr lang="pl-PL" sz="2400" cap="none" dirty="0" smtClean="0"/>
              <a:t>nazwę wziął od obracania.</a:t>
            </a:r>
          </a:p>
          <a:p>
            <a:pPr marL="0" indent="0" algn="ctr">
              <a:buNone/>
            </a:pPr>
            <a:r>
              <a:rPr lang="pl-PL" sz="2400" cap="none" dirty="0" smtClean="0"/>
              <a:t>W żywym tempie do skocznej melodii</a:t>
            </a:r>
          </a:p>
          <a:p>
            <a:pPr marL="0" indent="0" algn="ctr">
              <a:buNone/>
            </a:pPr>
            <a:r>
              <a:rPr lang="pl-PL" sz="2400" cap="none" dirty="0" smtClean="0"/>
              <a:t>w takcie na trzy są te wirowania.</a:t>
            </a:r>
            <a:endParaRPr lang="pl-PL" sz="2400" cap="none" dirty="0"/>
          </a:p>
        </p:txBody>
      </p:sp>
    </p:spTree>
    <p:extLst>
      <p:ext uri="{BB962C8B-B14F-4D97-AF65-F5344CB8AC3E}">
        <p14:creationId xmlns:p14="http://schemas.microsoft.com/office/powerpoint/2010/main" val="249154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2yv16FzS3Q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6453" y="968733"/>
            <a:ext cx="8592555" cy="483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44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61</TotalTime>
  <Words>168</Words>
  <Application>Microsoft Office PowerPoint</Application>
  <PresentationFormat>Panoramiczny</PresentationFormat>
  <Paragraphs>33</Paragraphs>
  <Slides>14</Slides>
  <Notes>0</Notes>
  <HiddenSlides>0</HiddenSlides>
  <MMClips>5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Tw Cen MT</vt:lpstr>
      <vt:lpstr>Wingdings</vt:lpstr>
      <vt:lpstr>Kropla</vt:lpstr>
      <vt:lpstr>Poznajemy polskie  tańce narodowe</vt:lpstr>
      <vt:lpstr>krakowiak</vt:lpstr>
      <vt:lpstr>KRAKOWSKI STRÓJ MĘSKI I DAMSKI</vt:lpstr>
      <vt:lpstr>Prezentacja programu PowerPoint</vt:lpstr>
      <vt:lpstr>kujawiak</vt:lpstr>
      <vt:lpstr>KUJAWSKI STRÓJ MĘSKI I DAMSKI</vt:lpstr>
      <vt:lpstr>Prezentacja programu PowerPoint</vt:lpstr>
      <vt:lpstr>oberek</vt:lpstr>
      <vt:lpstr>Prezentacja programu PowerPoint</vt:lpstr>
      <vt:lpstr>mazur</vt:lpstr>
      <vt:lpstr>Prezentacja programu PowerPoint</vt:lpstr>
      <vt:lpstr>polonez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Poznajemy polskie  tańce narodowe</dc:title>
  <dc:creator>ag spr</dc:creator>
  <cp:lastModifiedBy>ag spr</cp:lastModifiedBy>
  <cp:revision>7</cp:revision>
  <dcterms:created xsi:type="dcterms:W3CDTF">2020-04-23T17:11:39Z</dcterms:created>
  <dcterms:modified xsi:type="dcterms:W3CDTF">2020-04-23T18:13:13Z</dcterms:modified>
</cp:coreProperties>
</file>