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3/8/2020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Ameryka południowa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367736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Jakie zwierzęta tu mieszkają?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Opracowała</a:t>
            </a:r>
            <a:r>
              <a:rPr lang="pl-PL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mgr Agnieszka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Springer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0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anakonda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848" y="1712890"/>
            <a:ext cx="5536343" cy="48682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Potężny dusiciel o ciężkim, muskularnym ciele i dużej głowie. Powszechnie spotyka się osobniki 4-5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metrowe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Spotykana nad brzegami rzek, starorzeczy i mulistych jezior wśród tropikalnej dżungli. Poluje na wszelkie zwierzęta o odpowiedniej wielkości, ofiarę błyskawicznie dusi splotami potężnego ciała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wiesz, że…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Anakonda zielona uznawana jest za najcięższego węża świata. Dorosłe okazy mogą ważyć nawet ponad 250 kg.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zjedzeniu zwierzęcia wielkości świni anakonda może pościć nawet kilka miesięcy bez szkody dla zdrowia. Jest zwierzęciem długowiecznym, może żyć nawet 30 lat.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91" y="2121408"/>
            <a:ext cx="52387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5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Żółw olbrzymi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848" y="2121408"/>
            <a:ext cx="4529607" cy="25922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Żółw olbrzymi zamieszkuje wyspy oceaniczne. Żółw olbrzymi w głównej mierze jest roślinożerny. Żywi się trawami, liśćmi, łodygami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wiesz, że…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Żółw olbrzymi należy do największych żółwi na świecie.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55" y="2121408"/>
            <a:ext cx="5528793" cy="36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8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</a:t>
            </a:r>
            <a:r>
              <a:rPr lang="pl-PL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5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5614287" cy="1609344"/>
          </a:xfrm>
        </p:spPr>
        <p:txBody>
          <a:bodyPr/>
          <a:lstStyle/>
          <a:p>
            <a:r>
              <a:rPr lang="pl-PL" b="1" dirty="0" smtClean="0"/>
              <a:t>Kilka informacji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848" y="2121408"/>
            <a:ext cx="5614287" cy="4050792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powierzchnia: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17 840 000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km²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ludność: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422,5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miliona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państwa: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Najdłuższą rzeką na tym terenie jest Amazonka, a najwyższym szczytem Aconcagua.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5" y="484632"/>
            <a:ext cx="4778061" cy="60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4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Zwierzęta zamieszkujące amerykę południową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848" y="2121408"/>
            <a:ext cx="3867486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 smtClean="0">
                <a:cs typeface="Times New Roman" panose="02020603050405020304" pitchFamily="18" charset="0"/>
              </a:rPr>
              <a:t>PIRANIA</a:t>
            </a:r>
          </a:p>
          <a:p>
            <a:pPr marL="0" indent="0" algn="just">
              <a:buNone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Pirania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występuje jedynie w rzece Sao Francisco znajdującej się we wschodniej Brazylii. Może być niebezpieczna dla ludzi, jednakże ataki na ludzi są niepotwierdzone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Pirania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rybą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mięsożerną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Żywi się głównie rybami zdradzającymi oznaki osłabienia, a także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krewetkami. 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34" y="2093976"/>
            <a:ext cx="6861323" cy="386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1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Mrówkojad wielki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848" y="1970468"/>
            <a:ext cx="10058400" cy="12560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Mrówkojad wielki zasiedla sawanny, bagna i lasy deszczowe Ameryki Środkowej 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Południowej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Pożywienie tego mrówkojada stanowią mrówki i termity. Dietę może wzbogacać larwami innych owadów i niekiedy owocami. ostrzonemu węchowi. Potężne i ostre pazury przednich kończyn pomagają mu rozgrzebywać mrowiska i rozrywać ściany termitier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195" y="3226530"/>
            <a:ext cx="5835053" cy="294567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69848" y="3361386"/>
            <a:ext cx="38370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wiesz, że…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Język mrówkojada wielkiego może się wysuwać z prędkością 150 razy na minutę. Dziennie mrówkojad ten może zjeść do 35 000 termitów lub mrówek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8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Tapir amerykański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848" y="2121408"/>
            <a:ext cx="4977550" cy="44596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Żyje w tropikalnych lasach deszczowych, nad brzegami rzek, bagien i obszarach zalewowych. Tapiry są dobrymi pływakami i nurkami, przed niebezpieczeństwem chronią się głównie w wodzie. Żywią się roślinnością przybrzeżną, dzikim ryżem i innymi podobnymi roślinami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wiesz, że…</a:t>
            </a:r>
          </a:p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Mimo objęcia ochroną tapir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wciąż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celem wypraw łowieckich ze względu na smaczne mięso i twardą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skórę.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398" y="2121408"/>
            <a:ext cx="5080850" cy="334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Kapibara wielka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Kapibara jest największym z żyjących gryzoni. Życie kapibary jest ściśle związane z wodą. Dobrze pływa i nurkuje, ale biega dosyć niezgrabnie. Jest to zwierzę łagodne i płochliwe. Kapibara jest zwierzęciem wyłącznie roślinożernym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wiesz, że…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Kapibary łatwo się oswajają i bywają trzymane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przez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tubylców.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73" y="2989106"/>
            <a:ext cx="43338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4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6502929" cy="1609344"/>
          </a:xfrm>
        </p:spPr>
        <p:txBody>
          <a:bodyPr/>
          <a:lstStyle/>
          <a:p>
            <a:pPr algn="ctr"/>
            <a:r>
              <a:rPr lang="pl-PL" b="1" dirty="0" smtClean="0"/>
              <a:t>Lama andyjska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848" y="2121408"/>
            <a:ext cx="6213055" cy="40507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Lamy żywią się trawami, liśćmi, ziołami, mchami, obgryzają korę i krzewinki wysokogórskie. Jest to zwierzę ruchliwe, doskonale poruszające się w terenach górzystych. Czasami pełni funkcję strażnika stad owiec, ostrzegającego przed psami i kojotami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wiesz, że…</a:t>
            </a:r>
          </a:p>
          <a:p>
            <a:pPr marL="0" indent="0" algn="just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Lamy wykorzystywane są do produkcji wełny i mięsa. 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03" y="484632"/>
            <a:ext cx="4051407" cy="608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17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Wampir zwyczajny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Zamieszkuje różnorodne lasy tropikalne lub suche. Na kryjówki wybiera zarówno duże jaskinie, jak i szczeliny skalne i dziuplaste drzewa. Wampir zwyczajny żywi się wyłącznie krwią innych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zwierząt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 wolności żyje do 12 lat.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48" y="2899313"/>
            <a:ext cx="5397900" cy="354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7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tukan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848" y="2121408"/>
            <a:ext cx="4343400" cy="40507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Posiada charakterystyczny, bardzo duży, żółto-pomarańczowy dziób z czarną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końcówką. Zamieszkuje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głównie rzadkie lasy, sawanny, stepy i uprawy rolne. Unika gęstych lasów. Tukan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jest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wszystkożerny. W głównej mierze żywi się pokarmem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roślinnym. 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48" y="2121408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80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drewna]]</Template>
  <TotalTime>93</TotalTime>
  <Words>567</Words>
  <Application>Microsoft Office PowerPoint</Application>
  <PresentationFormat>Panoramiczny</PresentationFormat>
  <Paragraphs>43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Rockwell</vt:lpstr>
      <vt:lpstr>Rockwell Condensed</vt:lpstr>
      <vt:lpstr>Times New Roman</vt:lpstr>
      <vt:lpstr>Wingdings</vt:lpstr>
      <vt:lpstr>Drewniana czcionka</vt:lpstr>
      <vt:lpstr>Ameryka południowa</vt:lpstr>
      <vt:lpstr>Kilka informacji</vt:lpstr>
      <vt:lpstr>Zwierzęta zamieszkujące amerykę południową</vt:lpstr>
      <vt:lpstr>Mrówkojad wielki</vt:lpstr>
      <vt:lpstr>Tapir amerykański</vt:lpstr>
      <vt:lpstr>Kapibara wielka</vt:lpstr>
      <vt:lpstr>Lama andyjska</vt:lpstr>
      <vt:lpstr>Wampir zwyczajny</vt:lpstr>
      <vt:lpstr>tukan</vt:lpstr>
      <vt:lpstr>anakonda</vt:lpstr>
      <vt:lpstr>Żółw olbrzymi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Ameryka południowa</dc:title>
  <dc:creator>ag spr</dc:creator>
  <cp:lastModifiedBy>ag spr</cp:lastModifiedBy>
  <cp:revision>14</cp:revision>
  <dcterms:created xsi:type="dcterms:W3CDTF">2020-03-07T12:04:15Z</dcterms:created>
  <dcterms:modified xsi:type="dcterms:W3CDTF">2020-03-08T12:03:57Z</dcterms:modified>
</cp:coreProperties>
</file>