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Ameryka</a:t>
            </a:r>
            <a:b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północna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61708" y="4360090"/>
            <a:ext cx="9070848" cy="457201"/>
          </a:xfrm>
        </p:spPr>
        <p:txBody>
          <a:bodyPr>
            <a:normAutofit/>
          </a:bodyPr>
          <a:lstStyle/>
          <a:p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Jakie zwierzęta tu mieszkają?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110110" y="5087153"/>
            <a:ext cx="366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Opracowała: mgr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Agnieszka Springer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2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SZOP PRACZ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1777285"/>
            <a:ext cx="5272152" cy="48166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Szop pracz to zwierzę bardzo ruchliwe i zwinne, aktywne przede wszystkim w nocy, dzień spędzające 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kryjówkach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Chociaż szop pracz należy do drapieżników, gatunek ten jest wszystkożerny, a pożywienie zdobywa zarówno na ziemi, drzewach, jak i w wodzie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wiesz, że…</a:t>
            </a:r>
          </a:p>
          <a:p>
            <a:pPr marL="0" indent="0" algn="just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Szop pracz zamieszkuje amerykańskie miasta. Słyną ze sprytu, odwagi i zwinnych łap. Potrafią nie tylko spustoszyć przydomowe pojemniki na śmieci (po uprzednim zdjęciu pokryw), ale także wejść przez otwarte drzwi do domu i przetrząsnąć lodówkę i spiżarnię, wyjmując jedzenie nawet z opakowań.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52" y="2431532"/>
            <a:ext cx="5212189" cy="3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7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BIZON AMERYKAŃSKI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2595496"/>
            <a:ext cx="4649809" cy="24431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Głównym pokarmem bizona jest trawa, ale kiedy ma możliwość zjada również zioła, korę i gałęzie drzew i krzewów, a zimą także mchy i porosty. Jest bardzo odporny na głód. Mimo dużego ciężaru ciała porusza się na ogół galopem, osiągając prędkość 60 km/h.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609" y="2014194"/>
            <a:ext cx="5408591" cy="360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BIELIK AMERYKAŃSKI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1750883"/>
            <a:ext cx="4539802" cy="46363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Zamieszkuje różnorodne siedliska na całym kontynencie, od pustyń, przez gęste, wilgotne lasy po góry i tajgę. Gatunek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mięsożerny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Żywi się kręgowcami (w szczególności rybami, ptakami, mniejszymi ssakami, płazami, gadami). Zjada również padlinę. Pokarm zdobywa w locie, nieraz też podkrada go innym drapieżnikom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wiesz, że…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Bielik amerykański buduje największe gniazda ze wszystkich ptaków na świecie. Największe z poznanych ważyło niecałe 3 tony, a średnica wynosiła prawie 3 metry.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02" y="1750883"/>
            <a:ext cx="6181859" cy="46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71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NIEDŹWIEDŹ POLARNY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2395439"/>
            <a:ext cx="4799071" cy="34979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Niedźwiedź polarny jest największym żyjącym współcześnie niedźwiedziem - waga starych samców dochodzi do 800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kg. Obdarzony jest ostrym wzrokiem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słuchem. Niedźwiedź polarny występuje u wybrzeża Arktyki w okolicach Koła Podbiegunowego. Dysponuje niesamowitą wytrzymałością, sprawnością i siłą. Podstawową zdobyczą niedźwiedzia polarnego są foki. Żyje około 40 lat.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71" y="2103120"/>
            <a:ext cx="5881716" cy="408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19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DZIĘKUJĘ </a:t>
            </a:r>
            <a:r>
              <a:rPr lang="pl-PL" sz="9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0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5256727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KILKA INFORMACJI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powierzchnia: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24 710 000 km²</a:t>
            </a: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ludność: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579 milionów</a:t>
            </a: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państwa: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  <a:p>
            <a:pPr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Ameryki Północnej należy Ameryka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Środkowa</a:t>
            </a:r>
          </a:p>
          <a:p>
            <a:pPr>
              <a:buFontTx/>
              <a:buChar char="-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27" y="674286"/>
            <a:ext cx="5452391" cy="536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07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Zwierzęta zamieszkujące </a:t>
            </a:r>
            <a:b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Amerykę Północną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2103120"/>
            <a:ext cx="4544812" cy="3931920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KOZIOŁ ŚNIEŻNY</a:t>
            </a:r>
          </a:p>
          <a:p>
            <a:pPr marL="0" indent="0" algn="just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Ulubionym środowiskiem kozła śnieżnego są alpejskie i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subalpejskie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rejony o stromych zboczach na północy Gór Skalistych. Pomimo niezgrabnego, wyglądu kozioł śnieżny doskonale się wspina i jest w tym względzie jednym z najlepszych spośród dużych ssaków. Żywi się przede wszystkim wysokogórskimi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trawami.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612" y="2117126"/>
            <a:ext cx="6072746" cy="390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6150275" cy="1371600"/>
          </a:xfrm>
        </p:spPr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CZARNA WDOWA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2103120"/>
            <a:ext cx="6150275" cy="39319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Czarna wdowa zamieszkuje bardzo różnorodne siedliska: wilgotne i ciepłe lasy, chłodne lasy północy, otwarte stepy, pustynie i ludzkie domostwa. Czarne wdowy spotykane są często w pobliżu człowieka: w piwnicach, garażach, stosach drewna itp. Jest drapieżnikiem. W głównej mierze żywi się owadami które złapią się w jej sieć.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wiesz, że…</a:t>
            </a: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Jad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czarnej wdowy jest bardzo silny i niebezpieczny dla człowieka, jednak rzadko śmiertelny.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075" y="1308494"/>
            <a:ext cx="4501473" cy="472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RYŚ PÓŁNOCNOAMERYKAŃSKI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2103120"/>
            <a:ext cx="3938016" cy="39319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Specjalizuje się w polowaniu na zające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amerykańskie,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które poruszają się po śniegu równie zręcznie jak on. Na wolności dożywają 15 lat. Rysie kanadyjskie zamieszkują tajgę, sporadycznie są spotykane w tundrze.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16" y="1853184"/>
            <a:ext cx="6120384" cy="418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39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PUMA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2103120"/>
            <a:ext cx="5457020" cy="39319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Puma to największy północnoamerykański kot. Najchętniej zasiedla okolice górzyste, pokryte lasem, ale występuje także na stepach i pustyniach. Żywi się głównie małymi ssakami jak ostronosy, paki, aguti, małpy, źrebięta czy cielęta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wiesz, że…</a:t>
            </a:r>
          </a:p>
          <a:p>
            <a:pPr marL="0" indent="0" algn="just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Puma jest zwierzęciem bardzo zwinnym i szybkim - potrafi skoczyć bez rozpędu na wysokość lub odległość 6 m oraz na krótkich dystansach osiągnąć prędkość 80 km/h.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820" y="2014194"/>
            <a:ext cx="50006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78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WAPITI (JELEŃ KANADYJSKI)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2103120"/>
            <a:ext cx="5308242" cy="39319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Jeleń kanadyjski zamieszkuje bardzo różnorodne siedliska: głównie rozległe nizinne lasy, lasy górskie i podgórskie, liściaste, mieszane i bory oraz tereny otwarte. Jeleń kanadyjski jest zwierzęciem roślinożernym. Żywi się liśćmi, pędami, korą oraz roślinami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zielnymi.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42" y="1653019"/>
            <a:ext cx="4750158" cy="438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81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ŁOŚ AMERYKAŃSKI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2002341"/>
            <a:ext cx="5286779" cy="44242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Ulubionym środowiskiem życia łosia jest las o grząskim gruncie, poprzecinany bagnami i torfowiskami, a także zarośla nadwodne i mokradła. Porusza się powoli, równym posuwistym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krokiem. Charakteryzuje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się doskonałym słuchem, ale słabym wzrokiem. Latem ich pokarm stanowią rośliny zielne, roślinność wodna oraz liście i młode pędy drzew i krzewów. </a:t>
            </a:r>
            <a:endParaRPr lang="pl-PL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wiesz, że…</a:t>
            </a:r>
          </a:p>
          <a:p>
            <a:pPr marL="0" indent="0" algn="just">
              <a:buNone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obronie swego potomstwa klępa jest w stanie zabić nawet niedźwiedzia!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79" y="2014194"/>
            <a:ext cx="5404834" cy="405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09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SKUNKS ZWYCZAJNY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2103120"/>
            <a:ext cx="6233195" cy="39319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Skunksy zwyczajne zamieszkują bardzo różnorodne siedliska: rozległe lasy i niewielkie zagajniki, skraje lasów, zarośla, obszary otwarte, półpustynie. Skunks zwyczajny w głównej mierzę żywi się bezkręgowcami (owadami i ich larwami, skorupiakami, pierścienicami) oraz zwierzętami kręgowymi (rybami, płazami, gadami, ptakami oraz drobnymi ssakami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wiesz, że…</a:t>
            </a:r>
          </a:p>
          <a:p>
            <a:pPr marL="0" indent="0" algn="just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Skunks zwyczajny znany jest ze swojej zdolności do wytwarzania cuchnącej substancji w celach obronnych.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95" y="1712246"/>
            <a:ext cx="4277217" cy="471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29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TM03457510[[fn=Mydło]]</Template>
  <TotalTime>106</TotalTime>
  <Words>773</Words>
  <Application>Microsoft Office PowerPoint</Application>
  <PresentationFormat>Panoramiczny</PresentationFormat>
  <Paragraphs>44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Century Gothic</vt:lpstr>
      <vt:lpstr>Garamond</vt:lpstr>
      <vt:lpstr>Times New Roman</vt:lpstr>
      <vt:lpstr>Wingdings</vt:lpstr>
      <vt:lpstr>Mydło</vt:lpstr>
      <vt:lpstr>Ameryka północna</vt:lpstr>
      <vt:lpstr>KILKA INFORMACJI</vt:lpstr>
      <vt:lpstr>Zwierzęta zamieszkujące  Amerykę Północną</vt:lpstr>
      <vt:lpstr>CZARNA WDOWA</vt:lpstr>
      <vt:lpstr>RYŚ PÓŁNOCNOAMERYKAŃSKI</vt:lpstr>
      <vt:lpstr>PUMA</vt:lpstr>
      <vt:lpstr>WAPITI (JELEŃ KANADYJSKI)</vt:lpstr>
      <vt:lpstr>ŁOŚ AMERYKAŃSKI</vt:lpstr>
      <vt:lpstr>SKUNKS ZWYCZAJNY</vt:lpstr>
      <vt:lpstr>SZOP PRACZ</vt:lpstr>
      <vt:lpstr>BIZON AMERYKAŃSKI</vt:lpstr>
      <vt:lpstr>BIELIK AMERYKAŃSKI</vt:lpstr>
      <vt:lpstr>NIEDŹWIEDŹ POLARNY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Ameryka północna</dc:title>
  <dc:creator>ag spr</dc:creator>
  <cp:lastModifiedBy>ag spr</cp:lastModifiedBy>
  <cp:revision>13</cp:revision>
  <dcterms:created xsi:type="dcterms:W3CDTF">2020-03-07T10:16:36Z</dcterms:created>
  <dcterms:modified xsi:type="dcterms:W3CDTF">2020-03-08T12:04:13Z</dcterms:modified>
</cp:coreProperties>
</file>