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1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2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56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0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2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44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43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2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BDBCD8-C3ED-49A6-86ED-1CCDEAFC85A3}" type="datetimeFigureOut">
              <a:rPr lang="pl-PL" smtClean="0"/>
              <a:t>2020-03-08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B4D8D9-0879-4A2D-861E-B9FFDAE7970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9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Afryka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zwierzęta tu mieszkają?</a:t>
            </a:r>
            <a:endParaRPr lang="pl-PL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Opracowała:</a:t>
            </a:r>
          </a:p>
          <a:p>
            <a:pPr algn="r"/>
            <a:r>
              <a:rPr lang="pl-PL" dirty="0" smtClean="0"/>
              <a:t>mgr Agnieszka </a:t>
            </a:r>
            <a:r>
              <a:rPr lang="pl-PL" dirty="0" smtClean="0"/>
              <a:t>Springer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2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Słoń afrykański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9" y="2286000"/>
            <a:ext cx="3867912" cy="4023360"/>
          </a:xfrm>
        </p:spPr>
        <p:txBody>
          <a:bodyPr/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Słoń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afrykański jako roślinożerca łamie gałęzie,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zrywa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krzewy i kępy traw,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zjada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soczyste, młode pędy, czasami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wygrzebuje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też korzenie. W ciągu dnia słoń zjada od 200 do 400 kg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pokarmu. Słoń waży 7,5-8 ton.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2084832"/>
            <a:ext cx="5852160" cy="39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antylopa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5119095" cy="4023360"/>
          </a:xfrm>
        </p:spPr>
        <p:txBody>
          <a:bodyPr/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Antylopy charakteryzują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lekką budową ciała, małą głową, długą szyją i długimi kończynami. Żywią się głównie trawami, ale też młodymi pędami roślin, liśćmi drzew i krzewów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płochliwe, ale potrafią okazać agresję np., gdy się bronią lub w czasie godów.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1" y="2084832"/>
            <a:ext cx="4461939" cy="40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Krokodyl nilowy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931831"/>
            <a:ext cx="4368265" cy="4597758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Zasiedla rzeki, duże jeziora ale także tereny bagniste.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Dorosłe krokodyle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polują 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ssaki,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ptactwo wodne, ale nie gardzą też padliną, mniejszymi osobnikami własnego gatunku oraz wszelkimi zwierzętami o odpowiedniej wielkości. Może osiągać długość 5,5 metrów i masę blisko 1 tony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Dorosły krokodyl nilowy może pościć przez kilka miesięcy bez szkody dla zdrowia.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93" y="2200999"/>
            <a:ext cx="6259117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9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lampart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4303615" cy="4023360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Lamparty charakteryzują się niebywałą zwinnością i siłą. Potrafi wykonywać 6-8-metrowe skoki. W polowaniu za zwierzyną jest bardzo zwinny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Lampart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Afryce jest najgroźniejszym wrogiem pawianów. Poluje też na inne małpy. Lamparty żyją ok. 15-25 lat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43" y="2084832"/>
            <a:ext cx="6159495" cy="40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1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zebra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4696837" cy="4023360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Występuje na sawannach i stepach w południowo-wschodniej Afryce. Zebra stepowa jest zwierzęciem roślinożernym. W jej diecie dominuje trawa. Żywi się również ziołami i krzewami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Zebra stepowa może osiągnąć prędkość do 60 km na godzinę.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65" y="2084832"/>
            <a:ext cx="5706887" cy="42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</a:t>
            </a:r>
            <a:r>
              <a:rPr lang="pl-PL" sz="13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4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487985"/>
            <a:ext cx="9720072" cy="902819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Kilka informacji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5958847" cy="402336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powierzchnia: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30 370 000 km²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ludność: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1,216 miliarda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państwa: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Afryka jest drugim w kolejności największym kontynentem 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świecie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Afryce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znajduje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największa pustynia na świecie (Sahara)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75" y="1390805"/>
            <a:ext cx="4981499" cy="54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8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 zamieszkujące Afrykę</a:t>
            </a:r>
            <a:endParaRPr lang="pl-PL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893194"/>
            <a:ext cx="6631817" cy="4416166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STRUŚ CZERWONOSKÓRY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Największy a zarazem najcięższy naziemny ptak na świecie. Strusie występują na otwartych i suchych obszarach: sawannach, stepach, pustyniach i półpustyniach. Ptak roślinożerny (żywi się nasionami, trawą, liśćmi, korzeniami, owocami), w jego diecie znaleźć można także zwierzęta bezkręgowe. Połyka kamienie, ułatwiające rozdrabnianie pokarmu w żołądku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celu unikniecie zagrożenia, struś nie chowa głowy w piasek, ale leży na ziemi z wyciągniętą szyją. Prędkość jaką może osiągnąć wynosi 70 km na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godzinę.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45" y="1764405"/>
            <a:ext cx="3830692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419808" cy="1499616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żyrafa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6419808" cy="4023360"/>
          </a:xfrm>
        </p:spPr>
        <p:txBody>
          <a:bodyPr/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Żyrafa wybiera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sawanny z rozrzuconymi drzewami akacji. Ze względu na zagrożenie ze strony drapieżników śpi nie więcej niż 7 minut dziennie. Doskonale biega - osiąga szybkość do 50 km/h, lecz nie potrafi pływać. Z powodu trudności w dosięgnięciu głową do ziemi niezwykle rzadko udaje się do wodopoju, jest bardzo odporna na brak wody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Żyrafy są bardzo wysokie, sięgają do ok. 6m., ważą ok. 1500kg.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36" y="472397"/>
            <a:ext cx="4367517" cy="58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małpa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9" y="2286000"/>
            <a:ext cx="4496616" cy="4023360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Spotykany na powierzchni ziemi, lecz znaczną większość życia spędza na drzewach. Porusza się głównie na czterech kończynach, szybko i zręcznie wspina się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Małpy są wszystkożerne, ale przede wszystkim gustują w owocach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Większość małp żyje w stadach lub grupach rodzinnych o rozbudowanej strukturze społecznej.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44" y="1763118"/>
            <a:ext cx="6061656" cy="4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Mamba czarna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9" y="2084832"/>
            <a:ext cx="5423242" cy="422452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Mamba czarna zamieszkuje obszary porośnięte lasami z licznymi kryjówkami w postaci skał i powalonych drzew. Czarna mamba jest mięsożerna. W głównej mierze żywi się kręgowcami (innymi gadami, ptakami, ssakami). W sytuacji zagrożenia wybiera ucieczkę, lecz w sytuacji bez wyjścia atakuje. Jej jad jest niebezpieczny dla człowieka. Już jedne ukąszenie może doprowadzić do śmierci w ciągu 20 minut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że…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Czarna mamba jest jednym z najszybszych gatunków węży na świecie i jest największym jadowitym wężem w Afryce.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71" y="2286000"/>
            <a:ext cx="5378654" cy="30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1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 afrykański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286000"/>
            <a:ext cx="4407649" cy="4023360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 to jeden z największych kotów, wśród kotowatych ustępuje wielkością tylko tygrysowi. Lwy są mięsożercami polującymi głównie na ssaki kopytne, jak antylopy, zebry, gazele, bawoły afrykańskie, żyrafy 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guźce. 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777" y="2084832"/>
            <a:ext cx="5312423" cy="37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4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Nosorożec biały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2894193"/>
            <a:ext cx="4468783" cy="2319743"/>
          </a:xfrm>
        </p:spPr>
        <p:txBody>
          <a:bodyPr/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Większość dnia nosorożce spędzają ukryte w cieniu, by nie przegrzewać organizmu. Żywią się trawą, ale zjadają również gałęzie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drzew 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krzewy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Podczas wypasania spaceruje spokojnie po okolicy z głową przy ziemi niczym powolny odkurzacz.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11" y="2084832"/>
            <a:ext cx="5251289" cy="39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Hipopotam nilowy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9" y="1931831"/>
            <a:ext cx="4697312" cy="4377529"/>
          </a:xfrm>
        </p:spPr>
        <p:txBody>
          <a:bodyPr>
            <a:norm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z reguły bardzo hałaśliwe i zarówno w dzień, jak i w nocy głośno chrząkają i ryczą. Mimo swojej ciężkiej budowy są zwierzętami dość sprawnymi i wytrwałymi.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Żywią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głównie roślinnością wodną lub porastającą brzegi rzek. W ciągu nocy zjada do 40 kg trawy. Dożywają do 50 lat.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40" y="2084832"/>
            <a:ext cx="5769735" cy="4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7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174</TotalTime>
  <Words>749</Words>
  <Application>Microsoft Office PowerPoint</Application>
  <PresentationFormat>Panoramiczny</PresentationFormat>
  <Paragraphs>43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Times New Roman</vt:lpstr>
      <vt:lpstr>Tw Cen MT</vt:lpstr>
      <vt:lpstr>Tw Cen MT Condensed</vt:lpstr>
      <vt:lpstr>Wingdings</vt:lpstr>
      <vt:lpstr>Wingdings 3</vt:lpstr>
      <vt:lpstr>Integralny</vt:lpstr>
      <vt:lpstr>Afryka Jakie zwierzęta tu mieszkają?</vt:lpstr>
      <vt:lpstr>Kilka informacji</vt:lpstr>
      <vt:lpstr>Zwierzęta zamieszkujące Afrykę</vt:lpstr>
      <vt:lpstr>żyrafa</vt:lpstr>
      <vt:lpstr>małpa</vt:lpstr>
      <vt:lpstr>Mamba czarna</vt:lpstr>
      <vt:lpstr>Lew afrykański</vt:lpstr>
      <vt:lpstr>Nosorożec biały</vt:lpstr>
      <vt:lpstr>Hipopotam nilowy</vt:lpstr>
      <vt:lpstr>Słoń afrykański</vt:lpstr>
      <vt:lpstr>antylopa</vt:lpstr>
      <vt:lpstr>Krokodyl nilowy</vt:lpstr>
      <vt:lpstr>lampart</vt:lpstr>
      <vt:lpstr>zebra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Afryka Jakie zwierzęta tu mieszkają?</dc:title>
  <dc:creator>ag spr</dc:creator>
  <cp:lastModifiedBy>ag spr</cp:lastModifiedBy>
  <cp:revision>23</cp:revision>
  <dcterms:created xsi:type="dcterms:W3CDTF">2020-03-02T09:19:10Z</dcterms:created>
  <dcterms:modified xsi:type="dcterms:W3CDTF">2020-03-08T12:03:41Z</dcterms:modified>
</cp:coreProperties>
</file>