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600" b="1" dirty="0" smtClean="0"/>
              <a:t>AZJA</a:t>
            </a:r>
            <a:endParaRPr lang="pl-PL" sz="6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JAKIE ZWIERZĘTA TU MIESZKAJĄ?</a:t>
            </a:r>
          </a:p>
          <a:p>
            <a:endParaRPr lang="pl-PL" b="1" dirty="0"/>
          </a:p>
          <a:p>
            <a:r>
              <a:rPr lang="pl-PL" dirty="0" smtClean="0"/>
              <a:t>						Opracowała</a:t>
            </a:r>
            <a:r>
              <a:rPr lang="pl-PL" smtClean="0"/>
              <a:t>: mgr Agnieszka </a:t>
            </a:r>
            <a:r>
              <a:rPr lang="pl-PL" dirty="0" smtClean="0"/>
              <a:t>Springer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249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KOŃ PRZEWALSKIEGO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446987"/>
            <a:ext cx="6426221" cy="38765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Koń Przewalskiego jest jedynym gatunkiem dzikiego konia jaki przetrwał do naszych czasów. Koń Przewalskiego to zwierzę bardzo płochliwe, które zaniepokojone w jakikolwiek sposób rzucają się do gwałtownej ucieczki, a w galopie osiągają prędkość 60 km na godzinę. </a:t>
            </a:r>
            <a:r>
              <a:rPr lang="pl-PL" dirty="0" smtClean="0"/>
              <a:t>Żywi </a:t>
            </a:r>
            <a:r>
              <a:rPr lang="pl-PL" dirty="0"/>
              <a:t>się głównie trawami i jest w stanie przeżyć nawet na bardzo ubogiej roślinności o niskiej wartości odżywczej. Koń Przewalskiego żyje do 25 lat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 smtClean="0"/>
              <a:t>Czy wiesz, że…</a:t>
            </a:r>
          </a:p>
          <a:p>
            <a:pPr marL="0" indent="0">
              <a:buNone/>
            </a:pPr>
            <a:r>
              <a:rPr lang="pl-PL" dirty="0"/>
              <a:t>Kiedy Mikołaj Przewalski odkrył w Dżungarii tego dzikiego konia był przekonany, że ma do czynienia z gatunkiem osła.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22" y="2556932"/>
            <a:ext cx="3869364" cy="28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7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1500" b="1" dirty="0" smtClean="0"/>
              <a:t>DZIĘKUJĘ </a:t>
            </a:r>
            <a:r>
              <a:rPr lang="pl-PL" sz="11500" b="1" dirty="0" smtClean="0">
                <a:sym typeface="Wingdings" panose="05000000000000000000" pitchFamily="2" charset="2"/>
              </a:rPr>
              <a:t></a:t>
            </a:r>
            <a:endParaRPr lang="pl-PL" sz="11500" b="1" dirty="0"/>
          </a:p>
        </p:txBody>
      </p:sp>
    </p:spTree>
    <p:extLst>
      <p:ext uri="{BB962C8B-B14F-4D97-AF65-F5344CB8AC3E}">
        <p14:creationId xmlns:p14="http://schemas.microsoft.com/office/powerpoint/2010/main" val="263664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KILKA INFORMACJI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395471"/>
            <a:ext cx="4873579" cy="396618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/>
              <a:t>powierzchnia: </a:t>
            </a:r>
            <a:r>
              <a:rPr lang="pl-PL" b="1" dirty="0"/>
              <a:t>44 580 000 </a:t>
            </a:r>
            <a:r>
              <a:rPr lang="pl-PL" b="1" dirty="0" smtClean="0"/>
              <a:t>km² </a:t>
            </a:r>
            <a:r>
              <a:rPr lang="pl-PL" dirty="0"/>
              <a:t>(Największy </a:t>
            </a:r>
            <a:r>
              <a:rPr lang="pl-PL" dirty="0" smtClean="0"/>
              <a:t>kontynent)</a:t>
            </a:r>
            <a:endParaRPr lang="pl-PL" b="1" dirty="0" smtClean="0"/>
          </a:p>
          <a:p>
            <a:pPr>
              <a:buFontTx/>
              <a:buChar char="-"/>
            </a:pPr>
            <a:r>
              <a:rPr lang="pl-PL" dirty="0"/>
              <a:t>ludność: </a:t>
            </a:r>
            <a:r>
              <a:rPr lang="pl-PL" b="1" dirty="0"/>
              <a:t>4,463 miliarda</a:t>
            </a:r>
            <a:endParaRPr lang="pl-PL" b="1" dirty="0" smtClean="0"/>
          </a:p>
          <a:p>
            <a:pPr>
              <a:buFontTx/>
              <a:buChar char="-"/>
            </a:pPr>
            <a:r>
              <a:rPr lang="pl-PL" dirty="0" smtClean="0"/>
              <a:t>państwa: </a:t>
            </a:r>
            <a:r>
              <a:rPr lang="pl-PL" b="1" dirty="0" smtClean="0"/>
              <a:t>48</a:t>
            </a:r>
          </a:p>
          <a:p>
            <a:pPr>
              <a:buFontTx/>
              <a:buChar char="-"/>
            </a:pPr>
            <a:r>
              <a:rPr lang="pl-PL" dirty="0" smtClean="0"/>
              <a:t>Znajduje </a:t>
            </a:r>
            <a:r>
              <a:rPr lang="pl-PL" dirty="0"/>
              <a:t>się tutaj zarówno najwyższy (Mount Everest, 8848 m n.p.m.), jak i najniższy punkt na powierzchni Ziemi (depresja Morza Martwego; 422 m p.p.m.).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52" y="1914099"/>
            <a:ext cx="4745867" cy="44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7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Zwierzęta zamieszkujące Azję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060620"/>
            <a:ext cx="5470300" cy="466215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sz="3200" b="1" dirty="0" smtClean="0"/>
              <a:t>NIEDŹWIEDŹ HIMALAJSKI</a:t>
            </a:r>
          </a:p>
          <a:p>
            <a:pPr marL="0" indent="0">
              <a:buNone/>
            </a:pPr>
            <a:r>
              <a:rPr lang="pl-PL" sz="3300" dirty="0"/>
              <a:t>Niedźwiedź himalajski zamieszkuje górskie i wilgotne </a:t>
            </a:r>
            <a:r>
              <a:rPr lang="pl-PL" sz="3300" dirty="0" smtClean="0"/>
              <a:t>lasy. Jest </a:t>
            </a:r>
            <a:r>
              <a:rPr lang="pl-PL" sz="3300" dirty="0"/>
              <a:t>gatunkiem silnie zagrożonym wyginięciem w środowisku naturalnym w nieodległej przyszłości. Jest ruchliwy, porusza się dobrze po ziemi i z łatwością wspina na drzewa i skały. Przysmakiem niedźwiedzia himalajskiego są słodkie owoce. Zjada także owady, orzechy, liście, zielone pędy, korzonki, trawę, miód</a:t>
            </a:r>
            <a:r>
              <a:rPr lang="pl-PL" sz="3300" dirty="0" smtClean="0"/>
              <a:t>.</a:t>
            </a:r>
          </a:p>
          <a:p>
            <a:pPr marL="0" indent="0">
              <a:buNone/>
            </a:pPr>
            <a:r>
              <a:rPr lang="pl-PL" sz="3300" b="1" dirty="0" smtClean="0"/>
              <a:t>Czy wiesz, że…</a:t>
            </a:r>
          </a:p>
          <a:p>
            <a:pPr marL="0" indent="0">
              <a:buNone/>
            </a:pPr>
            <a:r>
              <a:rPr lang="pl-PL" sz="3300" dirty="0"/>
              <a:t>Niektóre części ciała niedźwiedzia himalajskiego (mięso, kości, pęcherzyk żółciowy) są cenione w tradycyjnej medycynie azjatyckiej, co było częstą przyczyną zabijania tych zwierząt.  Do dzisiaj łapy uchodzą za wielki przysmak kuchni chińskiej.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01" y="2474595"/>
            <a:ext cx="5276046" cy="35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2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ORANGUTAN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5351652" cy="38696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Zasiedla </a:t>
            </a:r>
            <a:r>
              <a:rPr lang="pl-PL" dirty="0"/>
              <a:t>mieszane lasy deszczowe na nizinach, namorzyny i lasy bagienne na wybrzeżu, lasy górskie na skałach wapiennych od poziomu morza do wysokości 2000 m n.p.m. Malajska nazwa "orangutan"  oznacza dosłownie "leśny człowiek". Pomimo swoich dużych rozmiarów, jest małpą spokojną, flegmatyczną i milczącą. Żywi się głównie owocami, jego przysmak to owoc durianu, w poszukiwaniu którego podejmuje nieraz dalekie wędrówki. Długość życia w niewoli wynosi 35-45 lat.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53" y="2556932"/>
            <a:ext cx="5088820" cy="33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RYŚ EUROAZJATYCKI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446986"/>
            <a:ext cx="5235037" cy="38894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Ryś euroazjatycki zamieszkuje duże, stare lasy nizinne i górskie. Unika sąsiedztwa człowieka. Porusza się szybko i cicho, dobrze wspina się po drzewach i świetnie skacze. Pokarmem rysia euroazjatyckiego są przede wszystkim gryzonie leśne, ptaki, sarny, jelenie, młode dziki, ale nie gardzi płazami, padliną, a czasami i owadami. Ryś euroazjatycki żyje 15 -20 lat. Jeśli chodzi o liczebność jego status określa się jako bliski zagrożenia.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438" y="2757629"/>
            <a:ext cx="5549408" cy="31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5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TYGRYS AZJATYCKI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5359541" cy="37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Jeden </a:t>
            </a:r>
            <a:r>
              <a:rPr lang="pl-PL" dirty="0"/>
              <a:t>z największych drapieżników </a:t>
            </a:r>
            <a:r>
              <a:rPr lang="pl-PL" dirty="0" smtClean="0"/>
              <a:t>lądowych. Zagrożony jest wyginięciem</a:t>
            </a:r>
            <a:r>
              <a:rPr lang="pl-PL" dirty="0"/>
              <a:t>. Większość tygrysów żyje w lasach tropikalnych oraz na terenach porośniętych przez zarośla trawiaste, trzcinowe i bambusowe. Tygrys jest mięsożernym drapieżnikiem stojącym na najwyższym poziomie piramidy ekologicznej. Poluje na wszelkie zwierzęta niezależnie od wielkości.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42" y="2556932"/>
            <a:ext cx="4936043" cy="32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1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BAWÓŁ INDYJSKI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2"/>
            <a:ext cx="5397535" cy="33189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Gatunek zagrożony </a:t>
            </a:r>
            <a:r>
              <a:rPr lang="pl-PL" dirty="0" smtClean="0"/>
              <a:t>wyginięciem</a:t>
            </a:r>
            <a:r>
              <a:rPr lang="pl-PL" dirty="0"/>
              <a:t>. Współcześnie występuje wyspowo w zaledwie kilku niewielkich populacjach rozsianych po południowo wschodniej </a:t>
            </a:r>
            <a:r>
              <a:rPr lang="pl-PL" dirty="0" smtClean="0"/>
              <a:t>Azji. Zjada </a:t>
            </a:r>
            <a:r>
              <a:rPr lang="pl-PL" dirty="0"/>
              <a:t>roślinność bagienną, trawy i </a:t>
            </a:r>
            <a:r>
              <a:rPr lang="pl-PL" dirty="0" smtClean="0"/>
              <a:t>turzyce.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36" y="2556932"/>
            <a:ext cx="4638600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7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BAKTRIAN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56931"/>
            <a:ext cx="5530402" cy="3667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Nazywany też jako wielbłąd dwugarbny</a:t>
            </a:r>
            <a:r>
              <a:rPr lang="pl-PL" dirty="0"/>
              <a:t>. Baktrian w stanie dzikim jest krytycznie zagrożony wymarciem. Zamieszkuje suche stepy i tereny pustynne pustyni Gobi w Mongolii i Chinach. Pożywienie baktriana stanowią głównie trawy i zioła. Zjada on także suche pędy oraz kolczaste krzewinki i krzewy, a nawet słonorośla. Baktrian dożywa wieku 40 lat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 smtClean="0"/>
              <a:t>Czy wiesz, że…</a:t>
            </a:r>
          </a:p>
          <a:p>
            <a:pPr marL="0" indent="0">
              <a:buNone/>
            </a:pPr>
            <a:r>
              <a:rPr lang="pl-PL" dirty="0"/>
              <a:t>Zwierzęta hodowlane są </a:t>
            </a:r>
            <a:r>
              <a:rPr lang="pl-PL" dirty="0" smtClean="0"/>
              <a:t>używane </a:t>
            </a:r>
            <a:r>
              <a:rPr lang="pl-PL" dirty="0"/>
              <a:t>zwłaszcza do transportowania wody i innych towarów, dostarczają także wełny, skór, mleka i mięsa.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2556932"/>
            <a:ext cx="48768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1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PANDA WIELKA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408349"/>
            <a:ext cx="5363567" cy="38250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Nazywany też jako niedźwiedź bambusowy</a:t>
            </a:r>
            <a:r>
              <a:rPr lang="pl-PL" dirty="0"/>
              <a:t>. Jest to gatunek zagrożony wyginięciem, objęty ścisłą ochroną. Panda wielka zamieszkuje zimne, wilgotne wysokogórskie lasy bambusowe. Główne pożywienie tego gatunku stanowi bambus -przede wszystkim młode pędy i kłącza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 smtClean="0"/>
              <a:t>Czy wiesz, że…</a:t>
            </a:r>
          </a:p>
          <a:p>
            <a:pPr marL="0" indent="0">
              <a:buNone/>
            </a:pPr>
            <a:r>
              <a:rPr lang="pl-PL" dirty="0"/>
              <a:t>Na czarnym rynku w Japonii panda wielka jest warta 180 000 dolarów, jednak kłusownikom schwytanym na handlu tym zwierzęciem grozi kara śmierci.</a:t>
            </a:r>
          </a:p>
          <a:p>
            <a:pPr marL="0" indent="0">
              <a:buNone/>
            </a:pPr>
            <a:r>
              <a:rPr lang="pl-PL" dirty="0" smtClean="0"/>
              <a:t>Podobizna </a:t>
            </a:r>
            <a:r>
              <a:rPr lang="pl-PL" dirty="0"/>
              <a:t>pandy wielkiej została wybrana na symbol Światowego Funduszu Ochrony Dzikich Zwierząt (WWF).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68" y="2556931"/>
            <a:ext cx="5420127" cy="33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69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669</Words>
  <Application>Microsoft Office PowerPoint</Application>
  <PresentationFormat>Panoramiczny</PresentationFormat>
  <Paragraphs>36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Organiczny</vt:lpstr>
      <vt:lpstr>AZJA</vt:lpstr>
      <vt:lpstr>KILKA INFORMACJI</vt:lpstr>
      <vt:lpstr>Zwierzęta zamieszkujące Azję</vt:lpstr>
      <vt:lpstr>ORANGUTAN</vt:lpstr>
      <vt:lpstr>RYŚ EUROAZJATYCKI</vt:lpstr>
      <vt:lpstr>TYGRYS AZJATYCKI</vt:lpstr>
      <vt:lpstr>BAWÓŁ INDYJSKI</vt:lpstr>
      <vt:lpstr>BAKTRIAN</vt:lpstr>
      <vt:lpstr>PANDA WIELKA</vt:lpstr>
      <vt:lpstr>KOŃ PRZEWALSKIEGO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AZJA</dc:title>
  <dc:creator>ag spr</dc:creator>
  <cp:lastModifiedBy>ag spr</cp:lastModifiedBy>
  <cp:revision>11</cp:revision>
  <dcterms:created xsi:type="dcterms:W3CDTF">2020-03-08T10:38:15Z</dcterms:created>
  <dcterms:modified xsi:type="dcterms:W3CDTF">2020-03-08T12:02:22Z</dcterms:modified>
</cp:coreProperties>
</file>