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000" b="1" dirty="0" smtClean="0"/>
              <a:t>ANTARKTYDA</a:t>
            </a:r>
            <a:endParaRPr lang="pl-PL" sz="8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JAKIE ZWIERZĘTA TU MIESZKAJĄ?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145586" y="5725184"/>
            <a:ext cx="370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Opracowała: </a:t>
            </a:r>
            <a:r>
              <a:rPr lang="pl-PL" dirty="0" smtClean="0"/>
              <a:t>mgr Agnieszka </a:t>
            </a:r>
            <a:r>
              <a:rPr lang="pl-PL" dirty="0" smtClean="0"/>
              <a:t>Springer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799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Orka oceaniczna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011680"/>
            <a:ext cx="4583988" cy="420624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Samiec może osiągać dł. ponad 6 m. Ciężar przekracza 7 ton. Polują głównie na foki, lwy morskie, pingwiny i morsy, uchatki, inne walenie, w mniejszym stopniu na ryby. Zjada również ptaki morskie.</a:t>
            </a:r>
            <a:endParaRPr lang="pl-PL" dirty="0" smtClean="0"/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  <a:endParaRPr lang="pl-PL" b="1" u="sng" dirty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morskiej toni orka jest niedościgła. Płynie najszybciej ze wszystkich ssaków - około 55 km/h.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907" y="2011680"/>
            <a:ext cx="6023020" cy="354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4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Foka </a:t>
            </a:r>
            <a:r>
              <a:rPr lang="pl-PL" sz="4800" b="1" dirty="0" err="1" smtClean="0"/>
              <a:t>weddella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8339" y="2011680"/>
            <a:ext cx="4450854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Foka Weddella to </a:t>
            </a:r>
            <a:r>
              <a:rPr lang="pl-PL" sz="2400" dirty="0"/>
              <a:t>drapieżny ssak. Foka Weddella jest przebiegłym myśliwym. Podpływa do niczego niespodziewającego się dorsza i chwyta go błyskawicznie. Dorsz jest głównym składnikiem jej diety. Średnia długość życia tego gatunku wynosi 17 </a:t>
            </a:r>
            <a:r>
              <a:rPr lang="pl-PL" sz="2400" dirty="0" smtClean="0"/>
              <a:t>lat. 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192" y="2011680"/>
            <a:ext cx="6880007" cy="4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6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1500" b="1" dirty="0" smtClean="0"/>
              <a:t>DZIĘKUJĘ </a:t>
            </a:r>
            <a:r>
              <a:rPr lang="pl-PL" sz="11500" b="1" dirty="0" smtClean="0">
                <a:sym typeface="Wingdings" panose="05000000000000000000" pitchFamily="2" charset="2"/>
              </a:rPr>
              <a:t></a:t>
            </a:r>
            <a:endParaRPr lang="pl-PL" sz="11500" b="1" dirty="0"/>
          </a:p>
        </p:txBody>
      </p:sp>
    </p:spTree>
    <p:extLst>
      <p:ext uri="{BB962C8B-B14F-4D97-AF65-F5344CB8AC3E}">
        <p14:creationId xmlns:p14="http://schemas.microsoft.com/office/powerpoint/2010/main" val="164619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Kilka informacji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8338" y="1792937"/>
            <a:ext cx="6584357" cy="49169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powierzchnia: </a:t>
            </a:r>
            <a:r>
              <a:rPr lang="pl-PL" b="1" dirty="0" smtClean="0"/>
              <a:t>14 </a:t>
            </a:r>
            <a:r>
              <a:rPr lang="pl-PL" b="1" dirty="0"/>
              <a:t>mln km²</a:t>
            </a:r>
            <a:endParaRPr lang="pl-PL" b="1" dirty="0" smtClean="0"/>
          </a:p>
          <a:p>
            <a:pPr>
              <a:buFontTx/>
              <a:buChar char="-"/>
            </a:pPr>
            <a:r>
              <a:rPr lang="pl-PL" dirty="0"/>
              <a:t>ludność: </a:t>
            </a:r>
            <a:r>
              <a:rPr lang="pl-PL" b="1" dirty="0"/>
              <a:t>Jedynymi ludźmi, którzy przebywają okresowo na Antarktydzie, są naukowcy różnych dziedzin. W sezonie letnim przebywa tam ok. 4 tys. osób, zimą znacznie mniej – ok. </a:t>
            </a:r>
            <a:r>
              <a:rPr lang="pl-PL" b="1" dirty="0" smtClean="0"/>
              <a:t>tysiąca.</a:t>
            </a:r>
          </a:p>
          <a:p>
            <a:pPr>
              <a:buFontTx/>
              <a:buChar char="-"/>
            </a:pPr>
            <a:r>
              <a:rPr lang="pl-PL" dirty="0" smtClean="0"/>
              <a:t>państwa: </a:t>
            </a:r>
            <a:r>
              <a:rPr lang="pl-PL" b="1" dirty="0" smtClean="0"/>
              <a:t>brak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/>
              <a:t>Kontynent położony najdalej na południe Ziemi, znajduje się na nim geograficzny biegun </a:t>
            </a:r>
            <a:r>
              <a:rPr lang="pl-PL" dirty="0" smtClean="0"/>
              <a:t>południowy.</a:t>
            </a:r>
          </a:p>
          <a:p>
            <a:pPr>
              <a:buFontTx/>
              <a:buChar char="-"/>
            </a:pPr>
            <a:r>
              <a:rPr lang="pl-PL" dirty="0"/>
              <a:t>Około 98% Antarktydy pokrywa polarna czapa lodowa o średniej grubości 1,9 </a:t>
            </a:r>
            <a:r>
              <a:rPr lang="pl-PL" dirty="0" smtClean="0"/>
              <a:t>km.</a:t>
            </a:r>
          </a:p>
          <a:p>
            <a:pPr>
              <a:buFontTx/>
              <a:buChar char="-"/>
            </a:pPr>
            <a:r>
              <a:rPr lang="pl-PL" dirty="0"/>
              <a:t>Pod względem średnich warunków Antarktyda to najzimniejszy, najsuchszy i najbardziej wietrzny kontynent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695" y="1792936"/>
            <a:ext cx="4776386" cy="477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0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Zwierzęta zamieszkujące antarktydę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1792937"/>
            <a:ext cx="4695605" cy="4916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MIRUNGA</a:t>
            </a:r>
          </a:p>
          <a:p>
            <a:pPr marL="0" indent="0">
              <a:buNone/>
            </a:pPr>
            <a:r>
              <a:rPr lang="pl-PL" dirty="0" smtClean="0"/>
              <a:t>Nazywany także słoń morski północny</a:t>
            </a:r>
            <a:r>
              <a:rPr lang="pl-PL" dirty="0"/>
              <a:t>. Są szybkimi i wytrwałymi pływakami, doskonale nurkują. Słoń morski jest zwierzęciem mięsożernym, odżywia się kałamarnicami oraz głębokowodnymi i przydennymi rybami poławianymi na pełnym morzu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</a:p>
          <a:p>
            <a:pPr marL="0" indent="0">
              <a:buNone/>
            </a:pPr>
            <a:r>
              <a:rPr lang="pl-PL" dirty="0"/>
              <a:t>Północne słonie morskie mogą nurkować nawet na głębokość 1250 metrów i pozostawać pod wodą do 50 minut.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59" y="2306692"/>
            <a:ext cx="5325414" cy="354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4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Rybitwa popielata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320142"/>
            <a:ext cx="5473950" cy="386108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Pożywia się w główniej mierze kręgowcami (małymi rybami) i bezkręgowcami (skorupiakami, mięczakami, pierścienicami oraz owadami). Pokarm chwyta w locie, nad powierzchnią wody, a także nurkuje po niego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</a:p>
          <a:p>
            <a:pPr marL="0" indent="0">
              <a:buNone/>
            </a:pPr>
            <a:r>
              <a:rPr lang="pl-PL" dirty="0"/>
              <a:t>Rybitwa popielata odbywa najdłuższe migracje z pośród wszystkich ptaków.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69" y="2320142"/>
            <a:ext cx="4876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humbak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011679"/>
            <a:ext cx="5108844" cy="463381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Nazywany jest też</a:t>
            </a:r>
            <a:r>
              <a:rPr lang="pl-PL" dirty="0"/>
              <a:t>: długopłetwiec. </a:t>
            </a:r>
            <a:r>
              <a:rPr lang="pl-PL" dirty="0" smtClean="0"/>
              <a:t>Jest </a:t>
            </a:r>
            <a:r>
              <a:rPr lang="pl-PL" dirty="0"/>
              <a:t>gatunkiem silnie zagrożonym wyginięciem w środowisku naturalnym w nieodległej przyszłości. Humbak jest wielorybem bardzo aktywnym i energicznym. Często wyskakuje gwałtownie nad wodę na znaczną wysokość, po czym spada do niej z głośnym pluskiem. Długość życia wynosi prawdopodobnie do 80 lat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</a:p>
          <a:p>
            <a:pPr marL="0" indent="0">
              <a:buNone/>
            </a:pPr>
            <a:r>
              <a:rPr lang="pl-PL" dirty="0"/>
              <a:t>Ciało humbaka może osiągać długość 17 m i wagę 65 ton.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63" y="2340219"/>
            <a:ext cx="5614073" cy="31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8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albatros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011679"/>
            <a:ext cx="4892040" cy="4698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Albatros </a:t>
            </a:r>
            <a:r>
              <a:rPr lang="pl-PL" dirty="0" smtClean="0"/>
              <a:t>dorosłe </a:t>
            </a:r>
            <a:r>
              <a:rPr lang="pl-PL" dirty="0"/>
              <a:t>życie spędza na otwartym oceanie. Albatros </a:t>
            </a:r>
            <a:r>
              <a:rPr lang="pl-PL" dirty="0" smtClean="0"/>
              <a:t>żywi </a:t>
            </a:r>
            <a:r>
              <a:rPr lang="pl-PL" dirty="0"/>
              <a:t>się zwierzętami kręgowymi (rybami), bezkręgowcami (skorupiakami, mięczakami i parzydełkowcami) oraz padliną. Pokarm zdobywa z powierzchni wody, a także nurkując. Żyje do ponad 50 lat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</a:p>
          <a:p>
            <a:pPr marL="0" indent="0">
              <a:buNone/>
            </a:pPr>
            <a:r>
              <a:rPr lang="pl-PL" dirty="0"/>
              <a:t>Albatros </a:t>
            </a:r>
            <a:r>
              <a:rPr lang="pl-PL" dirty="0" smtClean="0"/>
              <a:t>jeszcze </a:t>
            </a:r>
            <a:r>
              <a:rPr lang="pl-PL" dirty="0"/>
              <a:t>do 2012 roku </a:t>
            </a:r>
            <a:r>
              <a:rPr lang="pl-PL" dirty="0" smtClean="0"/>
              <a:t>pozostawał </a:t>
            </a:r>
            <a:r>
              <a:rPr lang="pl-PL" dirty="0"/>
              <a:t>gatunkiem </a:t>
            </a:r>
            <a:r>
              <a:rPr lang="pl-PL" dirty="0" smtClean="0"/>
              <a:t>zagrożonym, obecnie </a:t>
            </a:r>
            <a:r>
              <a:rPr lang="pl-PL" dirty="0"/>
              <a:t>jego liczebność ma tendencje wzrostową, w związku z tym ma status zagrożenia najmniejszej </a:t>
            </a:r>
            <a:r>
              <a:rPr lang="pl-PL" dirty="0" smtClean="0"/>
              <a:t>troski.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59" y="22098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0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Pingwin cesarski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011680"/>
            <a:ext cx="6897892" cy="42062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Pingwin </a:t>
            </a:r>
            <a:r>
              <a:rPr lang="pl-PL" dirty="0"/>
              <a:t>cesarski większość życia spędza w zimnych, otwartych wodach oceanów polując. Jest gatunkiem bliskim zagrożenia. Średnia długość życia wynosi 20 lat. Ptaki te osiągają wysokość do 130 cm i ważą do 45 kg</a:t>
            </a:r>
            <a:r>
              <a:rPr lang="pl-PL" dirty="0" smtClean="0"/>
              <a:t>. Pingwin </a:t>
            </a:r>
            <a:r>
              <a:rPr lang="pl-PL" dirty="0"/>
              <a:t>cesarski żywi się w głównej mierzę kręgowcami (rybami) oraz bezkręgowcami (mięczakami oraz skorupiakami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</a:p>
          <a:p>
            <a:pPr marL="0" indent="0">
              <a:buNone/>
            </a:pPr>
            <a:r>
              <a:rPr lang="pl-PL" dirty="0"/>
              <a:t>Pingwin cesarski jest największym gatunkiem pingwina.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11" y="1792936"/>
            <a:ext cx="3155323" cy="506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Pingwin skalny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011680"/>
            <a:ext cx="6005695" cy="420624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Dorosłe pingwiny spędzają większość życia w otwartych arktycznych wodach oceanów. Jego liczebność maleje. </a:t>
            </a:r>
            <a:r>
              <a:rPr lang="pl-PL" dirty="0" smtClean="0"/>
              <a:t>Ma </a:t>
            </a:r>
            <a:r>
              <a:rPr lang="pl-PL" dirty="0"/>
              <a:t>status gatunku narażonego na </a:t>
            </a:r>
            <a:r>
              <a:rPr lang="pl-PL" dirty="0" smtClean="0"/>
              <a:t>wyginięcie</a:t>
            </a:r>
            <a:r>
              <a:rPr lang="pl-PL" dirty="0"/>
              <a:t>. Żyje średnio do 10 lat. Pingwin skalny żywi się zarówno bezkręgowcami (skorupiakami oraz głowonogami) jak i kręgowcami (rybami). Za pożywieniem nurkuje do 100 m.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614" y="1792936"/>
            <a:ext cx="46005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2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Pingwin białooki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011680"/>
            <a:ext cx="6641254" cy="420624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Średniej wielkości pingwin. Charakterystycznym elementem w ubarwieniu jest biały pierścień nagiej skóry wokół ciemnego oka. Zamieszkuje wybrzeża Antarktydy po granicę lodu pływającego. Żyje do 16 lat. Ma status zagrożenia najmniejszej troski. W jego diecie znaleźć można bezkręgowce (skorupiaki) oraz kręgowce (ryby). Pokarm zdobywa nurkując. Jest świetnym pływakiem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b="1" u="sng" dirty="0" smtClean="0"/>
              <a:t>Czy wiesz, że…</a:t>
            </a:r>
          </a:p>
          <a:p>
            <a:pPr marL="0" indent="0">
              <a:buNone/>
            </a:pPr>
            <a:r>
              <a:rPr lang="pl-PL" dirty="0"/>
              <a:t>Pingwin białooki nazywany jest również pingwinem Adeli. Nazwa ta pochodzi od imienia żony francuskiego odkrywcy Jules </a:t>
            </a:r>
            <a:r>
              <a:rPr lang="pl-PL" dirty="0" err="1"/>
              <a:t>Dumont</a:t>
            </a:r>
            <a:r>
              <a:rPr lang="pl-PL" dirty="0"/>
              <a:t> </a:t>
            </a:r>
            <a:r>
              <a:rPr lang="pl-PL" dirty="0" err="1"/>
              <a:t>d'Urville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173" y="1811808"/>
            <a:ext cx="3618024" cy="504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3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88</TotalTime>
  <Words>676</Words>
  <Application>Microsoft Office PowerPoint</Application>
  <PresentationFormat>Panoramiczny</PresentationFormat>
  <Paragraphs>44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Paski</vt:lpstr>
      <vt:lpstr>ANTARKTYDA</vt:lpstr>
      <vt:lpstr>Kilka informacji</vt:lpstr>
      <vt:lpstr>Zwierzęta zamieszkujące antarktydę</vt:lpstr>
      <vt:lpstr>Rybitwa popielata</vt:lpstr>
      <vt:lpstr>humbak</vt:lpstr>
      <vt:lpstr>albatros</vt:lpstr>
      <vt:lpstr>Pingwin cesarski</vt:lpstr>
      <vt:lpstr>Pingwin skalny</vt:lpstr>
      <vt:lpstr>Pingwin białooki</vt:lpstr>
      <vt:lpstr>Orka oceaniczna</vt:lpstr>
      <vt:lpstr>Foka weddella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ANTARKTYDA</dc:title>
  <dc:creator>ag spr</dc:creator>
  <cp:lastModifiedBy>ag spr</cp:lastModifiedBy>
  <cp:revision>12</cp:revision>
  <dcterms:created xsi:type="dcterms:W3CDTF">2020-03-08T09:07:26Z</dcterms:created>
  <dcterms:modified xsi:type="dcterms:W3CDTF">2020-03-08T12:04:32Z</dcterms:modified>
</cp:coreProperties>
</file>